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58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57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4" autoAdjust="0"/>
    <p:restoredTop sz="94660"/>
  </p:normalViewPr>
  <p:slideViewPr>
    <p:cSldViewPr snapToGrid="0">
      <p:cViewPr varScale="1">
        <p:scale>
          <a:sx n="74" d="100"/>
          <a:sy n="74" d="100"/>
        </p:scale>
        <p:origin x="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DA836988-0147-4008-ABF4-4F7A453CC201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0EF28-468E-4884-854D-BDB09A26F83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722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36988-0147-4008-ABF4-4F7A453CC201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0EF28-468E-4884-854D-BDB09A26F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106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36988-0147-4008-ABF4-4F7A453CC201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0EF28-468E-4884-854D-BDB09A26F83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766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36988-0147-4008-ABF4-4F7A453CC201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0EF28-468E-4884-854D-BDB09A26F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183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36988-0147-4008-ABF4-4F7A453CC201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0EF28-468E-4884-854D-BDB09A26F83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3037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36988-0147-4008-ABF4-4F7A453CC201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0EF28-468E-4884-854D-BDB09A26F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577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36988-0147-4008-ABF4-4F7A453CC201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0EF28-468E-4884-854D-BDB09A26F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427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36988-0147-4008-ABF4-4F7A453CC201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0EF28-468E-4884-854D-BDB09A26F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692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36988-0147-4008-ABF4-4F7A453CC201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0EF28-468E-4884-854D-BDB09A26F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400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36988-0147-4008-ABF4-4F7A453CC201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0EF28-468E-4884-854D-BDB09A26F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740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36988-0147-4008-ABF4-4F7A453CC201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0EF28-468E-4884-854D-BDB09A26F83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3867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A836988-0147-4008-ABF4-4F7A453CC201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C10EF28-468E-4884-854D-BDB09A26F83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1778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4.m4a"/><Relationship Id="rId1" Type="http://schemas.microsoft.com/office/2007/relationships/media" Target="../media/media24.m4a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5.m4a"/><Relationship Id="rId1" Type="http://schemas.microsoft.com/office/2007/relationships/media" Target="../media/media25.m4a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6.m4a"/><Relationship Id="rId1" Type="http://schemas.microsoft.com/office/2007/relationships/media" Target="../media/media26.m4a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7.m4a"/><Relationship Id="rId1" Type="http://schemas.microsoft.com/office/2007/relationships/media" Target="../media/media27.m4a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8.m4a"/><Relationship Id="rId1" Type="http://schemas.microsoft.com/office/2007/relationships/media" Target="../media/media28.m4a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9.m4a"/><Relationship Id="rId1" Type="http://schemas.microsoft.com/office/2007/relationships/media" Target="../media/media29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30.m4a"/><Relationship Id="rId1" Type="http://schemas.microsoft.com/office/2007/relationships/media" Target="../media/media30.m4a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31.m4a"/><Relationship Id="rId1" Type="http://schemas.microsoft.com/office/2007/relationships/media" Target="../media/media31.m4a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32.m4a"/><Relationship Id="rId1" Type="http://schemas.microsoft.com/office/2007/relationships/media" Target="../media/media32.m4a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33.m4a"/><Relationship Id="rId1" Type="http://schemas.microsoft.com/office/2007/relationships/media" Target="../media/media33.m4a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34.m4a"/><Relationship Id="rId1" Type="http://schemas.microsoft.com/office/2007/relationships/media" Target="../media/media34.m4a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35.m4a"/><Relationship Id="rId1" Type="http://schemas.microsoft.com/office/2007/relationships/media" Target="../media/media35.m4a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36.m4a"/><Relationship Id="rId1" Type="http://schemas.microsoft.com/office/2007/relationships/media" Target="../media/media36.m4a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37.m4a"/><Relationship Id="rId1" Type="http://schemas.microsoft.com/office/2007/relationships/media" Target="../media/media37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WELL DONE!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following Lake Land College students have maintained a 4.0 GPA through the Spring 2021 semester.  Kudos for all your hard work.  </a:t>
            </a:r>
            <a:endParaRPr lang="en-US" dirty="0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896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183"/>
    </mc:Choice>
    <mc:Fallback>
      <p:transition spd="slow" advTm="121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Madison M. </a:t>
            </a:r>
            <a:r>
              <a:rPr lang="en-US" dirty="0" err="1" smtClean="0"/>
              <a:t>Buscher</a:t>
            </a:r>
            <a:r>
              <a:rPr lang="en-US" dirty="0" smtClean="0"/>
              <a:t>-</a:t>
            </a:r>
            <a:br>
              <a:rPr lang="en-US" dirty="0" smtClean="0"/>
            </a:br>
            <a:r>
              <a:rPr lang="en-US" dirty="0" smtClean="0"/>
              <a:t>Business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Effingham</a:t>
            </a:r>
            <a:endParaRPr lang="en-US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482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312"/>
    </mc:Choice>
    <mc:Fallback>
      <p:transition spd="slow" advTm="33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Katrina Davis-</a:t>
            </a:r>
            <a:br>
              <a:rPr lang="en-US" dirty="0" smtClean="0"/>
            </a:br>
            <a:r>
              <a:rPr lang="en-US" dirty="0" smtClean="0"/>
              <a:t>Conservation/Pre-Forestry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Stewardson</a:t>
            </a:r>
            <a:endParaRPr lang="en-US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760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264"/>
    </mc:Choice>
    <mc:Fallback>
      <p:transition spd="slow" advTm="52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Calla </a:t>
            </a:r>
            <a:r>
              <a:rPr lang="en-US" dirty="0" err="1" smtClean="0"/>
              <a:t>Roney</a:t>
            </a:r>
            <a:r>
              <a:rPr lang="en-US" dirty="0" smtClean="0"/>
              <a:t>-</a:t>
            </a:r>
            <a:br>
              <a:rPr lang="en-US" dirty="0" smtClean="0"/>
            </a:br>
            <a:r>
              <a:rPr lang="en-US" dirty="0" smtClean="0"/>
              <a:t>Nursing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Strasburg</a:t>
            </a:r>
            <a:endParaRPr lang="en-US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480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623"/>
    </mc:Choice>
    <mc:Fallback>
      <p:transition spd="slow" advTm="36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Logan Greuel-</a:t>
            </a:r>
            <a:br>
              <a:rPr lang="en-US" dirty="0" smtClean="0"/>
            </a:br>
            <a:r>
              <a:rPr lang="en-US" dirty="0" smtClean="0"/>
              <a:t>Engineering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Windsor</a:t>
            </a:r>
            <a:endParaRPr lang="en-US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772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591"/>
    </mc:Choice>
    <mc:Fallback>
      <p:transition spd="slow" advTm="35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Lucas Duduit-</a:t>
            </a:r>
            <a:br>
              <a:rPr lang="en-US" dirty="0" smtClean="0"/>
            </a:br>
            <a:r>
              <a:rPr lang="en-US" dirty="0" smtClean="0"/>
              <a:t>Engineering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Pana</a:t>
            </a:r>
            <a:endParaRPr lang="en-US" dirty="0"/>
          </a:p>
          <a:p>
            <a:endParaRPr lang="en-US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364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92"/>
    </mc:Choice>
    <mc:Fallback>
      <p:transition spd="slow" advTm="31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Macy Vogt-</a:t>
            </a:r>
            <a:br>
              <a:rPr lang="en-US" dirty="0" smtClean="0"/>
            </a:br>
            <a:r>
              <a:rPr lang="en-US" dirty="0" smtClean="0"/>
              <a:t>Other major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Teutopolis</a:t>
            </a:r>
            <a:endParaRPr lang="en-US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452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169"/>
    </mc:Choice>
    <mc:Fallback>
      <p:transition spd="slow" advTm="41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Olivia Decker-</a:t>
            </a:r>
            <a:br>
              <a:rPr lang="en-US" dirty="0" smtClean="0"/>
            </a:br>
            <a:r>
              <a:rPr lang="en-US" dirty="0" smtClean="0"/>
              <a:t>Secondary Education-Biology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Mattoon</a:t>
            </a:r>
            <a:endParaRPr lang="en-US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702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550"/>
    </mc:Choice>
    <mc:Fallback>
      <p:transition spd="slow" advTm="55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Cole Dial-</a:t>
            </a:r>
            <a:br>
              <a:rPr lang="en-US" dirty="0" smtClean="0"/>
            </a:br>
            <a:r>
              <a:rPr lang="en-US" dirty="0" smtClean="0"/>
              <a:t>John Deere Tech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Louisville</a:t>
            </a:r>
            <a:endParaRPr lang="en-US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216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632"/>
    </mc:Choice>
    <mc:Fallback>
      <p:transition spd="slow" advTm="36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Steve Elam-</a:t>
            </a:r>
            <a:br>
              <a:rPr lang="en-US" dirty="0" smtClean="0"/>
            </a:br>
            <a:r>
              <a:rPr lang="en-US" dirty="0" smtClean="0"/>
              <a:t>Business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Mattoon</a:t>
            </a:r>
            <a:endParaRPr lang="en-US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057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88"/>
    </mc:Choice>
    <mc:Fallback>
      <p:transition spd="slow" advTm="28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Kaitlynn McClure-</a:t>
            </a:r>
            <a:br>
              <a:rPr lang="en-US" dirty="0" smtClean="0"/>
            </a:br>
            <a:r>
              <a:rPr lang="en-US" dirty="0" smtClean="0"/>
              <a:t>Dental Hygiene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Sullivan</a:t>
            </a:r>
            <a:endParaRPr lang="en-US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264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866"/>
    </mc:Choice>
    <mc:Fallback>
      <p:transition spd="slow" advTm="38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Amy Anzio-</a:t>
            </a:r>
            <a:br>
              <a:rPr lang="en-US" dirty="0" smtClean="0"/>
            </a:br>
            <a:r>
              <a:rPr lang="en-US" dirty="0" smtClean="0"/>
              <a:t>Practical Nursing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Edgewood</a:t>
            </a:r>
            <a:endParaRPr lang="en-US" dirty="0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450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307"/>
    </mc:Choice>
    <mc:Fallback>
      <p:transition spd="slow" advTm="53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Abigayle Weis-</a:t>
            </a:r>
            <a:br>
              <a:rPr lang="en-US" dirty="0" smtClean="0"/>
            </a:br>
            <a:r>
              <a:rPr lang="en-US" dirty="0" smtClean="0"/>
              <a:t>Business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Effingham</a:t>
            </a:r>
            <a:endParaRPr lang="en-US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561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733"/>
    </mc:Choice>
    <mc:Fallback>
      <p:transition spd="slow" advTm="37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Emily Carlen-</a:t>
            </a:r>
            <a:br>
              <a:rPr lang="en-US" dirty="0" smtClean="0"/>
            </a:br>
            <a:r>
              <a:rPr lang="en-US" dirty="0" smtClean="0"/>
              <a:t>Mathematics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Toledo</a:t>
            </a:r>
            <a:endParaRPr lang="en-US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345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320"/>
    </mc:Choice>
    <mc:Fallback>
      <p:transition spd="slow" advTm="33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Suhyun</a:t>
            </a:r>
            <a:r>
              <a:rPr lang="en-US" dirty="0" smtClean="0"/>
              <a:t> Moon-</a:t>
            </a:r>
            <a:br>
              <a:rPr lang="en-US" dirty="0" smtClean="0"/>
            </a:br>
            <a:r>
              <a:rPr lang="en-US" dirty="0" smtClean="0"/>
              <a:t>Pre-Nursing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Charleston</a:t>
            </a:r>
            <a:endParaRPr lang="en-US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467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968"/>
    </mc:Choice>
    <mc:Fallback>
      <p:transition spd="slow" advTm="39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Cole Nichols-</a:t>
            </a:r>
            <a:br>
              <a:rPr lang="en-US" dirty="0" smtClean="0"/>
            </a:br>
            <a:r>
              <a:rPr lang="en-US" dirty="0" smtClean="0"/>
              <a:t>Pre-Physical Therapy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Findlay</a:t>
            </a:r>
            <a:endParaRPr lang="en-US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642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936"/>
    </mc:Choice>
    <mc:Fallback>
      <p:transition spd="slow" advTm="39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Drew </a:t>
            </a:r>
            <a:r>
              <a:rPr lang="en-US" dirty="0" err="1" smtClean="0"/>
              <a:t>Guebert</a:t>
            </a:r>
            <a:r>
              <a:rPr lang="en-US" dirty="0" smtClean="0"/>
              <a:t>-</a:t>
            </a:r>
            <a:br>
              <a:rPr lang="en-US" dirty="0" smtClean="0"/>
            </a:br>
            <a:r>
              <a:rPr lang="en-US" dirty="0" smtClean="0"/>
              <a:t>agriculture business and supply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Moweaqua</a:t>
            </a:r>
            <a:endParaRPr lang="en-US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7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440"/>
    </mc:Choice>
    <mc:Fallback>
      <p:transition spd="slow" advTm="44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Rachel Kaufman-</a:t>
            </a:r>
            <a:br>
              <a:rPr lang="en-US" dirty="0" smtClean="0"/>
            </a:br>
            <a:r>
              <a:rPr lang="en-US" dirty="0" smtClean="0"/>
              <a:t>Undecided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Seymour</a:t>
            </a:r>
            <a:endParaRPr lang="en-US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00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96"/>
    </mc:Choice>
    <mc:Fallback>
      <p:transition spd="slow" advTm="32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Nashlynn</a:t>
            </a:r>
            <a:r>
              <a:rPr lang="en-US" dirty="0" smtClean="0"/>
              <a:t> Mathias-</a:t>
            </a:r>
            <a:br>
              <a:rPr lang="en-US" dirty="0" smtClean="0"/>
            </a:br>
            <a:r>
              <a:rPr lang="en-US" dirty="0" smtClean="0"/>
              <a:t>Management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Moweaqua</a:t>
            </a:r>
            <a:endParaRPr lang="en-US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696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104"/>
    </mc:Choice>
    <mc:Fallback>
      <p:transition spd="slow" advTm="41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Lauren G. Bryant-</a:t>
            </a:r>
            <a:br>
              <a:rPr lang="en-US" dirty="0" smtClean="0"/>
            </a:br>
            <a:r>
              <a:rPr lang="en-US" dirty="0" smtClean="0"/>
              <a:t>Psychology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Iola</a:t>
            </a:r>
            <a:endParaRPr lang="en-US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970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35"/>
    </mc:Choice>
    <mc:Fallback>
      <p:transition spd="slow" advTm="31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Megan Denton-</a:t>
            </a:r>
            <a:br>
              <a:rPr lang="en-US" dirty="0" smtClean="0"/>
            </a:br>
            <a:r>
              <a:rPr lang="en-US" dirty="0" smtClean="0"/>
              <a:t>Psychology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St. Elmo</a:t>
            </a:r>
            <a:endParaRPr lang="en-US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077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544"/>
    </mc:Choice>
    <mc:Fallback>
      <p:transition spd="slow" advTm="35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Isaiah May-</a:t>
            </a:r>
            <a:br>
              <a:rPr lang="en-US" dirty="0" smtClean="0"/>
            </a:br>
            <a:r>
              <a:rPr lang="en-US" dirty="0" smtClean="0"/>
              <a:t>criminal justice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Fairview Heights</a:t>
            </a:r>
            <a:endParaRPr lang="en-US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969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352"/>
    </mc:Choice>
    <mc:Fallback>
      <p:transition spd="slow" advTm="33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Joshua Kelly-</a:t>
            </a:r>
            <a:br>
              <a:rPr lang="en-US" dirty="0" smtClean="0"/>
            </a:br>
            <a:r>
              <a:rPr lang="en-US" dirty="0" smtClean="0"/>
              <a:t>Business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Charleston</a:t>
            </a:r>
            <a:endParaRPr lang="en-US" dirty="0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150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959"/>
    </mc:Choice>
    <mc:Fallback>
      <p:transition spd="slow" advTm="49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Mia </a:t>
            </a:r>
            <a:r>
              <a:rPr lang="en-US" dirty="0" err="1" smtClean="0"/>
              <a:t>Meintjes</a:t>
            </a:r>
            <a:r>
              <a:rPr lang="en-US" dirty="0" smtClean="0"/>
              <a:t>-</a:t>
            </a:r>
            <a:br>
              <a:rPr lang="en-US" dirty="0" smtClean="0"/>
            </a:br>
            <a:r>
              <a:rPr lang="en-US" dirty="0" smtClean="0"/>
              <a:t>art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Gays</a:t>
            </a:r>
            <a:endParaRPr lang="en-US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736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128"/>
    </mc:Choice>
    <mc:Fallback>
      <p:transition spd="slow" advTm="41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Sarah Elizabeth </a:t>
            </a:r>
            <a:r>
              <a:rPr lang="en-US" dirty="0" err="1" smtClean="0"/>
              <a:t>Ronnebaum</a:t>
            </a:r>
            <a:r>
              <a:rPr lang="en-US" dirty="0" smtClean="0"/>
              <a:t>-</a:t>
            </a:r>
            <a:br>
              <a:rPr lang="en-US" dirty="0" smtClean="0"/>
            </a:br>
            <a:r>
              <a:rPr lang="en-US" dirty="0" smtClean="0"/>
              <a:t>agriculture transfer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Batesville</a:t>
            </a:r>
            <a:endParaRPr lang="en-US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362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344"/>
    </mc:Choice>
    <mc:Fallback>
      <p:transition spd="slow" advTm="43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Travis Wilke-</a:t>
            </a:r>
            <a:br>
              <a:rPr lang="en-US" dirty="0" smtClean="0"/>
            </a:br>
            <a:r>
              <a:rPr lang="en-US" dirty="0" smtClean="0"/>
              <a:t>Agriculture transfer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Mattoon</a:t>
            </a:r>
            <a:endParaRPr lang="en-US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007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808"/>
    </mc:Choice>
    <mc:Fallback>
      <p:transition spd="slow" advTm="38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Richard Martin-</a:t>
            </a:r>
            <a:br>
              <a:rPr lang="en-US" dirty="0" smtClean="0"/>
            </a:br>
            <a:r>
              <a:rPr lang="en-US" dirty="0" smtClean="0"/>
              <a:t>Industrial Maintenance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Humboldt</a:t>
            </a:r>
            <a:endParaRPr lang="en-US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846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687"/>
    </mc:Choice>
    <mc:Fallback>
      <p:transition spd="slow" advTm="36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Kayla </a:t>
            </a:r>
            <a:r>
              <a:rPr lang="en-US" dirty="0" err="1" smtClean="0"/>
              <a:t>Dowds</a:t>
            </a:r>
            <a:r>
              <a:rPr lang="en-US" dirty="0" smtClean="0"/>
              <a:t>-</a:t>
            </a:r>
            <a:br>
              <a:rPr lang="en-US" dirty="0" smtClean="0"/>
            </a:br>
            <a:r>
              <a:rPr lang="en-US" dirty="0" smtClean="0"/>
              <a:t>Pre-Veterinary Medicine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Sullivan</a:t>
            </a:r>
            <a:endParaRPr lang="en-US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153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920"/>
    </mc:Choice>
    <mc:Fallback>
      <p:transition spd="slow" advTm="39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Christopher Reedy-</a:t>
            </a:r>
            <a:br>
              <a:rPr lang="en-US" dirty="0" smtClean="0"/>
            </a:br>
            <a:r>
              <a:rPr lang="en-US" dirty="0" smtClean="0"/>
              <a:t>Heating, </a:t>
            </a:r>
            <a:r>
              <a:rPr lang="en-US" dirty="0" smtClean="0"/>
              <a:t>Ventilating</a:t>
            </a:r>
            <a:r>
              <a:rPr lang="en-US" dirty="0" smtClean="0"/>
              <a:t>, AC and Refrigeration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Marshall</a:t>
            </a:r>
            <a:endParaRPr lang="en-US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516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66"/>
    </mc:Choice>
    <mc:Fallback>
      <p:transition spd="slow" advTm="50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Grace </a:t>
            </a:r>
            <a:r>
              <a:rPr lang="en-US" dirty="0" err="1" smtClean="0"/>
              <a:t>Honeyman</a:t>
            </a:r>
            <a:r>
              <a:rPr lang="en-US" dirty="0" smtClean="0"/>
              <a:t>-</a:t>
            </a:r>
            <a:br>
              <a:rPr lang="en-US" dirty="0" smtClean="0"/>
            </a:br>
            <a:r>
              <a:rPr lang="en-US" dirty="0" smtClean="0"/>
              <a:t>Agriculture Transfer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Mount Auburn</a:t>
            </a:r>
            <a:endParaRPr lang="en-US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425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334"/>
    </mc:Choice>
    <mc:Fallback>
      <p:transition spd="slow" advTm="33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pat on the back to all of you for a job well done.  Keep it up!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453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03"/>
    </mc:Choice>
    <mc:Fallback>
      <p:transition spd="slow" advTm="70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Kelly Siebert-</a:t>
            </a:r>
            <a:br>
              <a:rPr lang="en-US" dirty="0" smtClean="0"/>
            </a:br>
            <a:r>
              <a:rPr lang="en-US" dirty="0" smtClean="0"/>
              <a:t>Accounting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Effingham</a:t>
            </a:r>
            <a:endParaRPr lang="en-US" dirty="0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885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424"/>
    </mc:Choice>
    <mc:Fallback>
      <p:transition spd="slow" advTm="44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Colton Johnson-</a:t>
            </a:r>
            <a:br>
              <a:rPr lang="en-US" dirty="0" smtClean="0"/>
            </a:br>
            <a:r>
              <a:rPr lang="en-US" dirty="0" smtClean="0"/>
              <a:t>Heating, Ventilating, AC and Refrigeration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Kansas</a:t>
            </a:r>
            <a:endParaRPr lang="en-US" dirty="0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415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96"/>
    </mc:Choice>
    <mc:Fallback>
      <p:transition spd="slow" advTm="70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Diana </a:t>
            </a:r>
            <a:r>
              <a:rPr lang="en-US" dirty="0" err="1" smtClean="0"/>
              <a:t>Diener</a:t>
            </a:r>
            <a:r>
              <a:rPr lang="en-US" dirty="0" smtClean="0"/>
              <a:t>-</a:t>
            </a:r>
            <a:br>
              <a:rPr lang="en-US" dirty="0" smtClean="0"/>
            </a:br>
            <a:r>
              <a:rPr lang="en-US" dirty="0" smtClean="0"/>
              <a:t>Nursing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Arthur</a:t>
            </a:r>
            <a:endParaRPr lang="en-US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008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815"/>
    </mc:Choice>
    <mc:Fallback>
      <p:transition spd="slow" advTm="38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Ethan Dow-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Engineering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Charleston</a:t>
            </a:r>
            <a:endParaRPr lang="en-US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175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68"/>
    </mc:Choice>
    <mc:Fallback>
      <p:transition spd="slow" advTm="31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Makenna Green</a:t>
            </a:r>
            <a:br>
              <a:rPr lang="en-US" dirty="0" smtClean="0"/>
            </a:br>
            <a:r>
              <a:rPr lang="en-US" dirty="0" smtClean="0"/>
              <a:t>Agriculture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Arthur</a:t>
            </a:r>
            <a:endParaRPr lang="en-US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250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976"/>
    </mc:Choice>
    <mc:Fallback>
      <p:transition spd="slow" advTm="39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Marissa </a:t>
            </a:r>
            <a:r>
              <a:rPr lang="en-US" dirty="0" err="1" smtClean="0"/>
              <a:t>Herschberger</a:t>
            </a:r>
            <a:r>
              <a:rPr lang="en-US" dirty="0" smtClean="0"/>
              <a:t>-</a:t>
            </a:r>
            <a:br>
              <a:rPr lang="en-US" dirty="0" smtClean="0"/>
            </a:br>
            <a:r>
              <a:rPr lang="en-US" dirty="0" smtClean="0"/>
              <a:t>Elementary Education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Arcola</a:t>
            </a:r>
            <a:endParaRPr lang="en-US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994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448"/>
    </mc:Choice>
    <mc:Fallback>
      <p:transition spd="slow" advTm="44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436</TotalTime>
  <Words>259</Words>
  <Application>Microsoft Office PowerPoint</Application>
  <PresentationFormat>Widescreen</PresentationFormat>
  <Paragraphs>74</Paragraphs>
  <Slides>37</Slides>
  <Notes>0</Notes>
  <HiddenSlides>0</HiddenSlides>
  <MMClips>37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Tw Cen MT</vt:lpstr>
      <vt:lpstr>Tw Cen MT Condensed</vt:lpstr>
      <vt:lpstr>Wingdings 3</vt:lpstr>
      <vt:lpstr>Integral</vt:lpstr>
      <vt:lpstr>WELL DONE!</vt:lpstr>
      <vt:lpstr>Amy Anzio- Practical Nursing</vt:lpstr>
      <vt:lpstr>Joshua Kelly- Business</vt:lpstr>
      <vt:lpstr>Kelly Siebert- Accounting</vt:lpstr>
      <vt:lpstr>Colton Johnson- Heating, Ventilating, AC and Refrigeration</vt:lpstr>
      <vt:lpstr>Diana Diener- Nursing</vt:lpstr>
      <vt:lpstr>Ethan Dow- Engineering</vt:lpstr>
      <vt:lpstr>Makenna Green Agriculture</vt:lpstr>
      <vt:lpstr>Marissa Herschberger- Elementary Education</vt:lpstr>
      <vt:lpstr>Madison M. Buscher- Business</vt:lpstr>
      <vt:lpstr>Katrina Davis- Conservation/Pre-Forestry</vt:lpstr>
      <vt:lpstr>Calla Roney- Nursing</vt:lpstr>
      <vt:lpstr>Logan Greuel- Engineering</vt:lpstr>
      <vt:lpstr>Lucas Duduit- Engineering</vt:lpstr>
      <vt:lpstr>Macy Vogt- Other major</vt:lpstr>
      <vt:lpstr>Olivia Decker- Secondary Education-Biology</vt:lpstr>
      <vt:lpstr>Cole Dial- John Deere Tech</vt:lpstr>
      <vt:lpstr>Steve Elam- Business</vt:lpstr>
      <vt:lpstr>Kaitlynn McClure- Dental Hygiene</vt:lpstr>
      <vt:lpstr>Abigayle Weis- Business</vt:lpstr>
      <vt:lpstr>Emily Carlen- Mathematics</vt:lpstr>
      <vt:lpstr>Suhyun Moon- Pre-Nursing</vt:lpstr>
      <vt:lpstr>Cole Nichols- Pre-Physical Therapy</vt:lpstr>
      <vt:lpstr>Drew Guebert- agriculture business and supply</vt:lpstr>
      <vt:lpstr>Rachel Kaufman- Undecided</vt:lpstr>
      <vt:lpstr>Nashlynn Mathias- Management</vt:lpstr>
      <vt:lpstr>Lauren G. Bryant- Psychology</vt:lpstr>
      <vt:lpstr>Megan Denton- Psychology</vt:lpstr>
      <vt:lpstr>Isaiah May- criminal justice</vt:lpstr>
      <vt:lpstr>Mia Meintjes- art</vt:lpstr>
      <vt:lpstr>Sarah Elizabeth Ronnebaum- agriculture transfer</vt:lpstr>
      <vt:lpstr>Travis Wilke- Agriculture transfer</vt:lpstr>
      <vt:lpstr>Richard Martin- Industrial Maintenance</vt:lpstr>
      <vt:lpstr>Kayla Dowds- Pre-Veterinary Medicine</vt:lpstr>
      <vt:lpstr>Christopher Reedy- Heating, Ventilating, AC and Refrigeration</vt:lpstr>
      <vt:lpstr>Grace Honeyman- Agriculture Transfer</vt:lpstr>
      <vt:lpstr>A pat on the back to all of you for a job well done.  Keep it up!</vt:lpstr>
    </vt:vector>
  </TitlesOfParts>
  <Company>Lake Land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WELL DONE!</dc:title>
  <dc:creator>David Seiler</dc:creator>
  <cp:lastModifiedBy>David Seiler</cp:lastModifiedBy>
  <cp:revision>23</cp:revision>
  <dcterms:created xsi:type="dcterms:W3CDTF">2021-05-04T15:42:26Z</dcterms:created>
  <dcterms:modified xsi:type="dcterms:W3CDTF">2021-05-10T19:56:42Z</dcterms:modified>
</cp:coreProperties>
</file>